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564" y="6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33D837F-6F61-40F3-912C-5B7C39CFE933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71460C2-293C-48D2-AB45-186B324D4CAD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837F-6F61-40F3-912C-5B7C39CFE933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60C2-293C-48D2-AB45-186B324D4C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837F-6F61-40F3-912C-5B7C39CFE933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60C2-293C-48D2-AB45-186B324D4C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837F-6F61-40F3-912C-5B7C39CFE933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60C2-293C-48D2-AB45-186B324D4C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837F-6F61-40F3-912C-5B7C39CFE933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60C2-293C-48D2-AB45-186B324D4C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837F-6F61-40F3-912C-5B7C39CFE933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60C2-293C-48D2-AB45-186B324D4CA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837F-6F61-40F3-912C-5B7C39CFE933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60C2-293C-48D2-AB45-186B324D4C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837F-6F61-40F3-912C-5B7C39CFE933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60C2-293C-48D2-AB45-186B324D4C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837F-6F61-40F3-912C-5B7C39CFE933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60C2-293C-48D2-AB45-186B324D4C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837F-6F61-40F3-912C-5B7C39CFE933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60C2-293C-48D2-AB45-186B324D4CAD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837F-6F61-40F3-912C-5B7C39CFE933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60C2-293C-48D2-AB45-186B324D4C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33D837F-6F61-40F3-912C-5B7C39CFE933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71460C2-293C-48D2-AB45-186B324D4CA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1" y="2348880"/>
            <a:ext cx="3672408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Тема: «Ответственность»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88024" y="116632"/>
            <a:ext cx="34563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Century" pitchFamily="18" charset="0"/>
              </a:rPr>
              <a:t>Киноурок</a:t>
            </a:r>
            <a:r>
              <a:rPr lang="ru-RU" dirty="0" smtClean="0">
                <a:latin typeface="Century" pitchFamily="18" charset="0"/>
              </a:rPr>
              <a:t>  в 9 классе по фильму  Елены Дубровской «Александр», направленный на формирование личностных ценностно-смысловых ориентиров и установок.</a:t>
            </a:r>
            <a:endParaRPr lang="ru-RU" dirty="0">
              <a:latin typeface="Century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4008" y="3284984"/>
            <a:ext cx="360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Цель: 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у учащихся одной из базовых ценностей общества – ответственности; развитие у обучающихся способности к самопознанию и саморазвитию;</a:t>
            </a:r>
          </a:p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решение задач общекультурного и личностного развития обучающихся.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 descr="C:\Users\USER\AppData\Local\Microsoft\Windows\INetCache\Content.Word\IMG_20210219_08340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1769745" cy="10312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C:\Users\USER\AppData\Local\Microsoft\Windows\INetCache\Content.Word\IMG_20210219_09073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44" y="1762110"/>
            <a:ext cx="1016551" cy="14115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C:\Users\USER\AppData\Local\Microsoft\Windows\INetCache\Content.Word\IMG_20210219_090741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64275"/>
            <a:ext cx="1409705" cy="11680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 descr="C:\Users\USER\AppData\Local\Microsoft\Windows\INetCache\Content.Word\IMG_20210219_090720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374" y="1772816"/>
            <a:ext cx="1247775" cy="14008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>
            <a:off x="251520" y="3316707"/>
            <a:ext cx="400199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Century" pitchFamily="18" charset="0"/>
              </a:rPr>
              <a:t>Чтобы пробудить у учащихся желание работать на данном занятии, учитель предложил им составить портрет человека, соответствующего современному обществу. Для этого были предложены ряд значимых нравственных ценностей, одним из которых было понятие «ответственность».</a:t>
            </a:r>
          </a:p>
          <a:p>
            <a:r>
              <a:rPr lang="ru-RU" sz="1200" dirty="0" smtClean="0">
                <a:latin typeface="Century" pitchFamily="18" charset="0"/>
              </a:rPr>
              <a:t>После учащиеся подобрали ряд ассоциативных слов к этому понятию, а затем перешли к рассмотрению словарной статьи.</a:t>
            </a:r>
          </a:p>
          <a:p>
            <a:r>
              <a:rPr lang="ru-RU" sz="1200" dirty="0" smtClean="0">
                <a:latin typeface="Century" pitchFamily="18" charset="0"/>
              </a:rPr>
              <a:t>Просмотр фильма вызвал у учащихся  эмоциональный отклик, который проявился в последующем обсуждении. </a:t>
            </a:r>
          </a:p>
          <a:p>
            <a:r>
              <a:rPr lang="ru-RU" sz="1200" dirty="0" smtClean="0">
                <a:latin typeface="Century" pitchFamily="18" charset="0"/>
              </a:rPr>
              <a:t>Уходя с занятия, дети выразили готовность к положительным переменам и действиям. </a:t>
            </a:r>
          </a:p>
          <a:p>
            <a:r>
              <a:rPr lang="ru-RU" sz="1200" dirty="0" smtClean="0">
                <a:latin typeface="Century" pitchFamily="18" charset="0"/>
              </a:rPr>
              <a:t>Учащимися 9 класса было предложено очистить от снега памятник войнам, погибшим в ВОВ находящемуся на территории СП «</a:t>
            </a:r>
            <a:r>
              <a:rPr lang="ru-RU" sz="1200" dirty="0" err="1" smtClean="0">
                <a:latin typeface="Century" pitchFamily="18" charset="0"/>
              </a:rPr>
              <a:t>Тугнуйское</a:t>
            </a:r>
            <a:r>
              <a:rPr lang="ru-RU" sz="1200" dirty="0" smtClean="0">
                <a:latin typeface="Century" pitchFamily="18" charset="0"/>
              </a:rPr>
              <a:t>».</a:t>
            </a:r>
            <a:endParaRPr lang="ru-RU" sz="1200" dirty="0">
              <a:latin typeface="Century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76514" y="6363695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Кл. рук.: Осипова Л. Г.</a:t>
            </a:r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4645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32</TotalTime>
  <Words>168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Остин</vt:lpstr>
      <vt:lpstr>Тема: «Ответственность»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«Ответственность»</dc:title>
  <dc:creator>Людмила Осипова</dc:creator>
  <cp:lastModifiedBy>Людмила Осипова</cp:lastModifiedBy>
  <cp:revision>5</cp:revision>
  <dcterms:created xsi:type="dcterms:W3CDTF">2021-02-19T06:19:14Z</dcterms:created>
  <dcterms:modified xsi:type="dcterms:W3CDTF">2021-02-19T06:57:34Z</dcterms:modified>
</cp:coreProperties>
</file>